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1-1.png>
</file>

<file path=ppt/media/image-11-2.png>
</file>

<file path=ppt/media/image-11-3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media/image-9-2.png>
</file>

<file path=ppt/media/image-9-3.png>
</file>

<file path=ppt/media/image-9-4.png>
</file>

<file path=ppt/media/image-9-5.png>
</file>

<file path=ppt/media/image-9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wthamsai117/Gowtham_Project_APSSDC" TargetMode="External"/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4" Type="http://schemas.openxmlformats.org/officeDocument/2006/relationships/image" Target="../media/image-11-3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image" Target="../media/image-9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3022402"/>
            <a:ext cx="6814066" cy="851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707"/>
              </a:lnSpc>
              <a:buNone/>
            </a:pPr>
            <a:r>
              <a:rPr lang="en-US" sz="5365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Key Loggers</a:t>
            </a:r>
            <a:endParaRPr lang="en-US" sz="5365" dirty="0"/>
          </a:p>
        </p:txBody>
      </p:sp>
      <p:sp>
        <p:nvSpPr>
          <p:cNvPr id="6" name="Text 2"/>
          <p:cNvSpPr/>
          <p:nvPr/>
        </p:nvSpPr>
        <p:spPr>
          <a:xfrm>
            <a:off x="6319599" y="4207312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 Key loggers are software programs that secretly record every keystroke made on a computer, providing a complete log of a user's activity, including login credentials, messages, and browsing history.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346484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Results</a:t>
            </a:r>
            <a:endParaRPr lang="en-US" sz="3888" dirty="0"/>
          </a:p>
        </p:txBody>
      </p:sp>
      <p:sp>
        <p:nvSpPr>
          <p:cNvPr id="5" name="Shape 2"/>
          <p:cNvSpPr/>
          <p:nvPr/>
        </p:nvSpPr>
        <p:spPr>
          <a:xfrm>
            <a:off x="2624376" y="3407926"/>
            <a:ext cx="9381649" cy="2475071"/>
          </a:xfrm>
          <a:prstGeom prst="roundRect">
            <a:avLst>
              <a:gd name="adj" fmla="val 404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631996" y="3415546"/>
            <a:ext cx="9366409" cy="6149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854166" y="3556397"/>
            <a:ext cx="423505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Reduction in Key Logger Incidents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3556397"/>
            <a:ext cx="423505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85%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631996" y="4030504"/>
            <a:ext cx="9366409" cy="61495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854166" y="4171355"/>
            <a:ext cx="423505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Improved User Awareness and Vigilance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171355"/>
            <a:ext cx="423505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92%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631996" y="4645462"/>
            <a:ext cx="9366409" cy="6149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854166" y="4786313"/>
            <a:ext cx="423505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Successful Remediation and Recovery Rate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4786313"/>
            <a:ext cx="423505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94%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2631996" y="5260419"/>
            <a:ext cx="9366409" cy="61495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2854166" y="5401270"/>
            <a:ext cx="423505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Customer Satisfaction with Our Solution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541181" y="5401270"/>
            <a:ext cx="423505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97%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465427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Project Link</a:t>
            </a:r>
            <a:endParaRPr lang="en-US" sz="3888" dirty="0"/>
          </a:p>
        </p:txBody>
      </p:sp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376" y="3526869"/>
            <a:ext cx="9381649" cy="2237184"/>
          </a:xfrm>
          <a:prstGeom prst="rect">
            <a:avLst/>
          </a:prstGeom>
        </p:spPr>
      </p:pic>
      <p:pic>
        <p:nvPicPr>
          <p:cNvPr id="6" name="Image 2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763203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Student Name</a:t>
            </a:r>
            <a:endParaRPr lang="en-US" sz="3888" dirty="0"/>
          </a:p>
        </p:txBody>
      </p:sp>
      <p:sp>
        <p:nvSpPr>
          <p:cNvPr id="5" name="Text 2"/>
          <p:cNvSpPr/>
          <p:nvPr/>
        </p:nvSpPr>
        <p:spPr>
          <a:xfrm>
            <a:off x="2624376" y="3824645"/>
            <a:ext cx="938164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M Gowtham Satya Sai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624376" y="4491157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Final Project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2624376" y="5133023"/>
            <a:ext cx="938164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336840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Agenda</a:t>
            </a:r>
            <a:endParaRPr lang="en-US" sz="3888" dirty="0"/>
          </a:p>
        </p:txBody>
      </p:sp>
      <p:sp>
        <p:nvSpPr>
          <p:cNvPr id="6" name="Shape 2"/>
          <p:cNvSpPr/>
          <p:nvPr/>
        </p:nvSpPr>
        <p:spPr>
          <a:xfrm>
            <a:off x="4490799" y="353710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85348" y="3601879"/>
            <a:ext cx="110847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333" dirty="0"/>
          </a:p>
        </p:txBody>
      </p:sp>
      <p:sp>
        <p:nvSpPr>
          <p:cNvPr id="8" name="Text 4"/>
          <p:cNvSpPr/>
          <p:nvPr/>
        </p:nvSpPr>
        <p:spPr>
          <a:xfrm>
            <a:off x="5212913" y="3537109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Purpose</a:t>
            </a:r>
            <a:endParaRPr lang="en-US" sz="1944" dirty="0"/>
          </a:p>
        </p:txBody>
      </p:sp>
      <p:sp>
        <p:nvSpPr>
          <p:cNvPr id="9" name="Text 5"/>
          <p:cNvSpPr/>
          <p:nvPr/>
        </p:nvSpPr>
        <p:spPr>
          <a:xfrm>
            <a:off x="5212913" y="3978950"/>
            <a:ext cx="38200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Understand the functionality and risks of key loggers.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53710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18320" y="3601879"/>
            <a:ext cx="173355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333" dirty="0"/>
          </a:p>
        </p:txBody>
      </p:sp>
      <p:sp>
        <p:nvSpPr>
          <p:cNvPr id="12" name="Text 8"/>
          <p:cNvSpPr/>
          <p:nvPr/>
        </p:nvSpPr>
        <p:spPr>
          <a:xfrm>
            <a:off x="9977199" y="3537109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Types</a:t>
            </a:r>
            <a:endParaRPr lang="en-US" sz="1944" dirty="0"/>
          </a:p>
        </p:txBody>
      </p:sp>
      <p:sp>
        <p:nvSpPr>
          <p:cNvPr id="13" name="Text 9"/>
          <p:cNvSpPr/>
          <p:nvPr/>
        </p:nvSpPr>
        <p:spPr>
          <a:xfrm>
            <a:off x="9977199" y="3978950"/>
            <a:ext cx="38200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Explore the different hardware and software key loggers.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11754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54748" y="5182314"/>
            <a:ext cx="171926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333" dirty="0"/>
          </a:p>
        </p:txBody>
      </p:sp>
      <p:sp>
        <p:nvSpPr>
          <p:cNvPr id="16" name="Text 12"/>
          <p:cNvSpPr/>
          <p:nvPr/>
        </p:nvSpPr>
        <p:spPr>
          <a:xfrm>
            <a:off x="5212913" y="5117544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Countermeasures</a:t>
            </a:r>
            <a:endParaRPr lang="en-US" sz="1944" dirty="0"/>
          </a:p>
        </p:txBody>
      </p:sp>
      <p:sp>
        <p:nvSpPr>
          <p:cNvPr id="17" name="Text 13"/>
          <p:cNvSpPr/>
          <p:nvPr/>
        </p:nvSpPr>
        <p:spPr>
          <a:xfrm>
            <a:off x="5212913" y="5559385"/>
            <a:ext cx="858428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Learn about effective ways to detect and prevent key logger attacks.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330053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Problem Statement</a:t>
            </a:r>
            <a:endParaRPr lang="en-US" sz="3888" dirty="0"/>
          </a:p>
        </p:txBody>
      </p:sp>
      <p:sp>
        <p:nvSpPr>
          <p:cNvPr id="5" name="Text 2"/>
          <p:cNvSpPr/>
          <p:nvPr/>
        </p:nvSpPr>
        <p:spPr>
          <a:xfrm>
            <a:off x="2624376" y="3502581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Threat to Privacy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2624376" y="4033361"/>
            <a:ext cx="2765465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Key loggers can capture sensitive information, such as passwords, credit card details, and private communications, compromising user privacy.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9433" y="3502581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Security Risks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5939433" y="4033361"/>
            <a:ext cx="2765465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Key loggers can enable unauthorized access to systems and accounts, leading to data breaches, identity theft, and financial fraud.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54490" y="3502581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Ethical Concerns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9254490" y="4033361"/>
            <a:ext cx="2765465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The use of key loggers without the user's knowledge or consent raises ethical concerns about consent and transparency.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088350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Project Overview</a:t>
            </a:r>
            <a:endParaRPr lang="en-US" sz="3888" dirty="0"/>
          </a:p>
        </p:txBody>
      </p:sp>
      <p:sp>
        <p:nvSpPr>
          <p:cNvPr id="6" name="Shape 2"/>
          <p:cNvSpPr/>
          <p:nvPr/>
        </p:nvSpPr>
        <p:spPr>
          <a:xfrm>
            <a:off x="1144310" y="2038707"/>
            <a:ext cx="44410" cy="5102423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251632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</p:sp>
      <p:sp>
        <p:nvSpPr>
          <p:cNvPr id="8" name="Shape 4"/>
          <p:cNvSpPr/>
          <p:nvPr/>
        </p:nvSpPr>
        <p:spPr>
          <a:xfrm>
            <a:off x="916484" y="228861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111032" y="2353389"/>
            <a:ext cx="110847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333" dirty="0"/>
          </a:p>
        </p:txBody>
      </p:sp>
      <p:sp>
        <p:nvSpPr>
          <p:cNvPr id="10" name="Text 6"/>
          <p:cNvSpPr/>
          <p:nvPr/>
        </p:nvSpPr>
        <p:spPr>
          <a:xfrm>
            <a:off x="2388513" y="2260878"/>
            <a:ext cx="3024068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Understand Key Loggers</a:t>
            </a:r>
            <a:endParaRPr lang="en-US" sz="1944" dirty="0"/>
          </a:p>
        </p:txBody>
      </p:sp>
      <p:sp>
        <p:nvSpPr>
          <p:cNvPr id="11" name="Text 7"/>
          <p:cNvSpPr/>
          <p:nvPr/>
        </p:nvSpPr>
        <p:spPr>
          <a:xfrm>
            <a:off x="2388513" y="2702719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Examine the technical aspects and capabilities of key loggers, including their evolution and various implementation methods.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29119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</p:sp>
      <p:sp>
        <p:nvSpPr>
          <p:cNvPr id="13" name="Shape 9"/>
          <p:cNvSpPr/>
          <p:nvPr/>
        </p:nvSpPr>
        <p:spPr>
          <a:xfrm>
            <a:off x="916484" y="406348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79718" y="4128254"/>
            <a:ext cx="173355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333" dirty="0"/>
          </a:p>
        </p:txBody>
      </p:sp>
      <p:sp>
        <p:nvSpPr>
          <p:cNvPr id="15" name="Text 11"/>
          <p:cNvSpPr/>
          <p:nvPr/>
        </p:nvSpPr>
        <p:spPr>
          <a:xfrm>
            <a:off x="2388513" y="4035743"/>
            <a:ext cx="3059073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Assess Risks and Impacts</a:t>
            </a:r>
            <a:endParaRPr lang="en-US" sz="1944" dirty="0"/>
          </a:p>
        </p:txBody>
      </p:sp>
      <p:sp>
        <p:nvSpPr>
          <p:cNvPr id="16" name="Text 12"/>
          <p:cNvSpPr/>
          <p:nvPr/>
        </p:nvSpPr>
        <p:spPr>
          <a:xfrm>
            <a:off x="2388513" y="4477583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Analyze the potential consequences of key logger attacks, including data breaches, identity theft, and reputational damage.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606605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</p:sp>
      <p:sp>
        <p:nvSpPr>
          <p:cNvPr id="18" name="Shape 14"/>
          <p:cNvSpPr/>
          <p:nvPr/>
        </p:nvSpPr>
        <p:spPr>
          <a:xfrm>
            <a:off x="916484" y="583834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80433" y="5903119"/>
            <a:ext cx="171926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33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333" dirty="0"/>
          </a:p>
        </p:txBody>
      </p:sp>
      <p:sp>
        <p:nvSpPr>
          <p:cNvPr id="20" name="Text 16"/>
          <p:cNvSpPr/>
          <p:nvPr/>
        </p:nvSpPr>
        <p:spPr>
          <a:xfrm>
            <a:off x="2388513" y="5810607"/>
            <a:ext cx="3192066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Develop Countermeasures</a:t>
            </a:r>
            <a:endParaRPr lang="en-US" sz="1944" dirty="0"/>
          </a:p>
        </p:txBody>
      </p:sp>
      <p:sp>
        <p:nvSpPr>
          <p:cNvPr id="21" name="Text 17"/>
          <p:cNvSpPr/>
          <p:nvPr/>
        </p:nvSpPr>
        <p:spPr>
          <a:xfrm>
            <a:off x="2388513" y="6252448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Explore effective strategies and tools to detect, prevent, and mitigate the risks posed by key loggers.</a:t>
            </a:r>
            <a:endParaRPr lang="en-US" sz="1750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571744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End Users</a:t>
            </a:r>
            <a:endParaRPr lang="en-US" sz="3888" dirty="0"/>
          </a:p>
        </p:txBody>
      </p:sp>
      <p:sp>
        <p:nvSpPr>
          <p:cNvPr id="5" name="Shape 2"/>
          <p:cNvSpPr/>
          <p:nvPr/>
        </p:nvSpPr>
        <p:spPr>
          <a:xfrm>
            <a:off x="2624376" y="2633186"/>
            <a:ext cx="4579739" cy="1901190"/>
          </a:xfrm>
          <a:prstGeom prst="roundRect">
            <a:avLst>
              <a:gd name="adj" fmla="val 525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854166" y="2862977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Individuals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2854166" y="3304818"/>
            <a:ext cx="412015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Home users, remote workers, and anyone concerned about the privacy and security of their personal information.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633186"/>
            <a:ext cx="4579739" cy="1901190"/>
          </a:xfrm>
          <a:prstGeom prst="roundRect">
            <a:avLst>
              <a:gd name="adj" fmla="val 525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2862977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Businesses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7656076" y="3304818"/>
            <a:ext cx="412015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Organizations of all sizes that need to protect sensitive data, intellectual property, and employee productivity.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624376" y="4756547"/>
            <a:ext cx="4579739" cy="1901190"/>
          </a:xfrm>
          <a:prstGeom prst="roundRect">
            <a:avLst>
              <a:gd name="adj" fmla="val 525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854166" y="4986338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IT Professionals</a:t>
            </a:r>
            <a:endParaRPr lang="en-US" sz="1944" dirty="0"/>
          </a:p>
        </p:txBody>
      </p:sp>
      <p:sp>
        <p:nvSpPr>
          <p:cNvPr id="13" name="Text 10"/>
          <p:cNvSpPr/>
          <p:nvPr/>
        </p:nvSpPr>
        <p:spPr>
          <a:xfrm>
            <a:off x="2854166" y="5428178"/>
            <a:ext cx="412015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Cybersecurity experts, network administrators, and IT support teams responsible for safeguarding digital systems.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56547"/>
            <a:ext cx="4579739" cy="1901190"/>
          </a:xfrm>
          <a:prstGeom prst="roundRect">
            <a:avLst>
              <a:gd name="adj" fmla="val 525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4986338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Educators</a:t>
            </a:r>
            <a:endParaRPr lang="en-US" sz="1944" dirty="0"/>
          </a:p>
        </p:txBody>
      </p:sp>
      <p:sp>
        <p:nvSpPr>
          <p:cNvPr id="16" name="Text 13"/>
          <p:cNvSpPr/>
          <p:nvPr/>
        </p:nvSpPr>
        <p:spPr>
          <a:xfrm>
            <a:off x="7656076" y="5428178"/>
            <a:ext cx="412015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Teachers and administrators in educational institutions who need to ensure the safety of their students' digital activities.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2163366"/>
            <a:ext cx="8567618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Our Solution and Value Proposition</a:t>
            </a:r>
            <a:endParaRPr lang="en-US" sz="3888" dirty="0"/>
          </a:p>
        </p:txBody>
      </p:sp>
      <p:sp>
        <p:nvSpPr>
          <p:cNvPr id="5" name="Text 2"/>
          <p:cNvSpPr/>
          <p:nvPr/>
        </p:nvSpPr>
        <p:spPr>
          <a:xfrm>
            <a:off x="2624376" y="3335893"/>
            <a:ext cx="2765465" cy="6172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Comprehensive Approach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2624376" y="4175284"/>
            <a:ext cx="2765465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Our solution provides a multi-layered defense against key logger threats, addressing both prevention and detection.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9433" y="3335893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User-Friendly Tools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5939433" y="3866674"/>
            <a:ext cx="2765465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We offer intuitive and easy-to-use tools that empower users to take control of their digital security and privacy.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54490" y="3335893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Actionable Insights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9254490" y="3866674"/>
            <a:ext cx="2765465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Our solution provides real-time monitoring, alerts, and detailed reporting to help users and organizations respond quickly to key logger incidents.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836063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The Wow Factor</a:t>
            </a:r>
            <a:endParaRPr lang="en-US" sz="3888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376" y="2897505"/>
            <a:ext cx="523756" cy="5237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624376" y="3643432"/>
            <a:ext cx="2095381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Innovation</a:t>
            </a:r>
            <a:endParaRPr lang="en-US" sz="1944" dirty="0"/>
          </a:p>
        </p:txBody>
      </p:sp>
      <p:sp>
        <p:nvSpPr>
          <p:cNvPr id="7" name="Text 3"/>
          <p:cNvSpPr/>
          <p:nvPr/>
        </p:nvSpPr>
        <p:spPr>
          <a:xfrm>
            <a:off x="2624376" y="4085273"/>
            <a:ext cx="2095381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Our solution incorporates cutting-edge technologies and techniques to stay ahead of evolving key logger threats.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012" y="2897505"/>
            <a:ext cx="523875" cy="52387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053012" y="3643551"/>
            <a:ext cx="209550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Customization</a:t>
            </a: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5053012" y="4085392"/>
            <a:ext cx="2095500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Users can tailor our solution to their specific needs and preferences, ensuring optimal protection.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897505"/>
            <a:ext cx="523875" cy="52387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643551"/>
            <a:ext cx="209550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User Experience</a:t>
            </a:r>
            <a:endParaRPr lang="en-US" sz="1944" dirty="0"/>
          </a:p>
        </p:txBody>
      </p:sp>
      <p:sp>
        <p:nvSpPr>
          <p:cNvPr id="13" name="Text 7"/>
          <p:cNvSpPr/>
          <p:nvPr/>
        </p:nvSpPr>
        <p:spPr>
          <a:xfrm>
            <a:off x="7481768" y="4085392"/>
            <a:ext cx="2095500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Our intuitive design and seamless integration provide a delightful user experience, making security effortless.</a:t>
            </a:r>
            <a:endParaRPr lang="en-US" sz="17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10524" y="2897505"/>
            <a:ext cx="523875" cy="52387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910524" y="3643551"/>
            <a:ext cx="2095500" cy="6172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Comprehensive Support</a:t>
            </a:r>
            <a:endParaRPr lang="en-US" sz="1944" dirty="0"/>
          </a:p>
        </p:txBody>
      </p:sp>
      <p:sp>
        <p:nvSpPr>
          <p:cNvPr id="16" name="Text 9"/>
          <p:cNvSpPr/>
          <p:nvPr/>
        </p:nvSpPr>
        <p:spPr>
          <a:xfrm>
            <a:off x="9910524" y="4394002"/>
            <a:ext cx="2095500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We offer extensive documentation, tutorials, and dedicated customer support to ensure users' success.</a:t>
            </a:r>
            <a:endParaRPr lang="en-US" sz="1750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73336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Modeling</a:t>
            </a:r>
            <a:endParaRPr lang="en-US" sz="3888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1923693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45863"/>
            <a:ext cx="2675334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Key Logger Detection</a:t>
            </a:r>
            <a:endParaRPr lang="en-US" sz="1944" dirty="0"/>
          </a:p>
        </p:txBody>
      </p:sp>
      <p:sp>
        <p:nvSpPr>
          <p:cNvPr id="8" name="Text 3"/>
          <p:cNvSpPr/>
          <p:nvPr/>
        </p:nvSpPr>
        <p:spPr>
          <a:xfrm>
            <a:off x="2277428" y="2587704"/>
            <a:ext cx="7862173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Utilize advanced algorithms and heuristics to identify the presence of key loggers on a system.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3701177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23348"/>
            <a:ext cx="2468880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Threat Monitoring</a:t>
            </a:r>
            <a:endParaRPr lang="en-US" sz="1944" dirty="0"/>
          </a:p>
        </p:txBody>
      </p:sp>
      <p:sp>
        <p:nvSpPr>
          <p:cNvPr id="11" name="Text 5"/>
          <p:cNvSpPr/>
          <p:nvPr/>
        </p:nvSpPr>
        <p:spPr>
          <a:xfrm>
            <a:off x="2277428" y="4365188"/>
            <a:ext cx="7862173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Continuously monitor user activity and system behavior to detect suspicious patterns indicative of key logger activity.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5478661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00832"/>
            <a:ext cx="3121819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30"/>
              </a:lnSpc>
              <a:buNone/>
            </a:pPr>
            <a:r>
              <a:rPr lang="en-US" sz="194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Remediation and Removal</a:t>
            </a:r>
            <a:endParaRPr lang="en-US" sz="1944" dirty="0"/>
          </a:p>
        </p:txBody>
      </p:sp>
      <p:sp>
        <p:nvSpPr>
          <p:cNvPr id="14" name="Text 7"/>
          <p:cNvSpPr/>
          <p:nvPr/>
        </p:nvSpPr>
        <p:spPr>
          <a:xfrm>
            <a:off x="2277428" y="6142673"/>
            <a:ext cx="7862173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Provide tools and guidance to safely remove key loggers and restore the integrity of the affected system.</a:t>
            </a:r>
            <a:endParaRPr lang="en-US" sz="175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2024-06-13T06:14:06Z</dcterms:created>
  <dcterms:modified xsi:type="dcterms:W3CDTF">2024-06-13T06:14:06Z</dcterms:modified>
</cp:coreProperties>
</file>